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2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6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4704FED-D7F8-9117-7372-768BDEE3E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47CB4D3-C2F8-ACF1-CF5D-C6118A099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0E3B2C4-0E8E-AAF2-DC92-BE396C81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ECBDCE2-0C8B-55D9-E9DA-CFB38AD7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A973532-D98E-80EC-5ADF-3E84BDDE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858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4122452-ADA8-0E6D-878A-703FCDC1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D0252AD3-87B1-168C-9226-78EA9DEB7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AE953C2-B14E-CF0E-B158-E812A681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6DBD52C-6CAB-E4C9-0D1D-F079B794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9DA5A45-C72F-08AB-7A07-3952C42A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540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88D0310-560D-45E2-C62B-8FFAF5DFE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06FF719D-E7E0-C97B-E3DB-08CC866BE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DE4EB86-5039-5B53-AAF7-AB2763DE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BCB1E37-65EB-4E04-6861-DB4591CF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7678E4F-665B-D84E-A5C8-349C5B3C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405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6AC625-2D57-C196-E51C-19DA9D9B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1F3AAAE-6F7E-9695-E6B6-FF0C999E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F921186-FCC7-648D-AD57-2EB78415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CC34B1A-1239-2747-1B0C-D4ADE0A4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1700512-E047-6EC7-EA25-470D2AF5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807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D66AC94-1E7D-4A82-592C-F542372A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1971100-D2B5-210C-1550-3136F083F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97126BA-3FB0-226A-0E7D-DD1C3F9B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6D0A4D7-D89F-6447-FDA7-BDF969CC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D5B52C5-9E73-E678-80B6-4E480829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916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F2ACEE-B61D-B4E5-37C6-C94867B6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217B14E-AC3C-C817-7CCF-67E375E04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CAC8318-653F-6274-AAEC-C4CFAB361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7012BE4-B4E0-50DF-261F-84D04A1D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C837F0F-CD00-7E65-C76E-0BB72E13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61BA46C-A282-F248-328E-016E5A47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838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1EAA7F-B708-BB87-001B-E359CEE0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37A3DD4-05E7-EB72-4879-5D02903CA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1ED4F96-35C4-B7D1-8994-0BCBDA95E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C1A31ECE-021C-D861-A6ED-82A5B37DD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C033457-FC1E-AD05-30A5-393B019DE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5D6D1E45-EC5D-A605-1C3C-214B4177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760A717B-D4BD-AC34-DC52-377D49CA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4DB2E2E3-AD3E-6A5F-060D-4B1C4AAA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98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8804E12-238D-A998-A926-2F1427FD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D20995C-8BB5-FF04-DDDB-5205452D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A69FE4D5-1960-4084-91F0-9492271D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1EEF1CEC-4F79-6FFC-AD45-889AE5C7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9359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1678535-C4CE-4B84-469F-EC634904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892A1BF0-03C3-FBB8-B870-A1D76EF0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9CBD432-68DD-3E45-47DE-F65F4479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F863294-A3BA-5C62-BD54-30FF9ED6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EB5D74-6CB3-7409-B456-CA640C83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93F3B95-C7F6-82BF-E138-BF8B7BEF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E59D81A-A565-3F80-D66C-6B7394CA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56D5D7C-EE70-E1C1-A186-E0A3C0E9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7FA1B9B-5F08-48E8-781B-028F7E4A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227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C004CB-B4FF-AF53-7573-C38FD158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8B22F551-1F8E-5D41-3C7F-E6EA725A1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4F325C8D-57E0-CC56-19B9-0C25BA2B7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465324D-6C54-BC0A-B962-4D385CAC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7738FF2-3E8F-1733-641E-A568884F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DB5C154-EDFE-8A9B-8358-744032C3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8969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8B7BD5AF-F4B3-A583-32D2-31D3006E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CA0D190-0883-C33A-F71F-7E5B799A1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9BE8432-854B-7852-39CD-02B367202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E71C7-86C1-42DB-9766-A1933BCE7C7E}" type="datetimeFigureOut">
              <a:rPr lang="el-GR" smtClean="0"/>
              <a:t>31/3/2024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6CD6743-7DC3-3B46-583F-074BC66EE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F4BEF89-E272-4B46-1E9C-045BBC0DB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BE5970-648B-4545-9427-DCDBCB16059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133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385D23-4851-0A97-D35E-045B119C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538"/>
            <a:ext cx="3707167" cy="1606858"/>
          </a:xfrm>
        </p:spPr>
        <p:txBody>
          <a:bodyPr>
            <a:normAutofit fontScale="90000"/>
          </a:bodyPr>
          <a:lstStyle/>
          <a:p>
            <a:r>
              <a:rPr lang="el-GR" sz="5400" kern="12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+mj-ea"/>
                <a:cs typeface="+mj-cs"/>
              </a:rPr>
              <a:t>Ομάδα 4</a:t>
            </a:r>
            <a:br>
              <a:rPr lang="el-GR" sz="5400" kern="12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+mj-ea"/>
                <a:cs typeface="+mj-cs"/>
              </a:rPr>
            </a:br>
            <a:br>
              <a:rPr lang="el-GR" sz="1800" kern="12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+mj-ea"/>
                <a:cs typeface="+mj-cs"/>
              </a:rPr>
            </a:br>
            <a:r>
              <a:rPr lang="el-GR" sz="4800" kern="12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+mj-ea"/>
                <a:cs typeface="+mj-cs"/>
              </a:rPr>
              <a:t>Ιστοσελίδα Δισκογραφικής Εταιρείας</a:t>
            </a:r>
            <a:endParaRPr lang="el-GR" sz="4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F070B2F-8F4D-D9E1-74CA-ED29016A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899" y="6001305"/>
            <a:ext cx="4044518" cy="1116690"/>
          </a:xfrm>
        </p:spPr>
        <p:txBody>
          <a:bodyPr/>
          <a:lstStyle/>
          <a:p>
            <a:pPr marL="0" indent="0">
              <a:buNone/>
            </a:pP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Τσάμπρας Κωνσταντίνος </a:t>
            </a:r>
            <a:b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Ουζούνης Ηλίας</a:t>
            </a:r>
          </a:p>
        </p:txBody>
      </p:sp>
    </p:spTree>
    <p:extLst>
      <p:ext uri="{BB962C8B-B14F-4D97-AF65-F5344CB8AC3E}">
        <p14:creationId xmlns:p14="http://schemas.microsoft.com/office/powerpoint/2010/main" val="210616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78A5902-4D1B-1326-4492-BF03B2DB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l-GR" dirty="0">
                <a:solidFill>
                  <a:schemeClr val="bg1"/>
                </a:solidFill>
                <a:latin typeface="Aptos "/>
              </a:rPr>
              <a:t>Παραδοχές: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8593982-5A2A-DD3A-7DC4-ADFAD239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l-GR" sz="2400" dirty="0">
                <a:solidFill>
                  <a:schemeClr val="bg1"/>
                </a:solidFill>
              </a:rPr>
              <a:t>Η ιστοσελίδα θα προσφέρει την δυνατότητα συνεργασίας με καλλιτέχνες και την προώθηση αυτών και του έργου τους.</a:t>
            </a:r>
          </a:p>
          <a:p>
            <a:r>
              <a:rPr lang="el-GR" sz="2400" dirty="0">
                <a:solidFill>
                  <a:schemeClr val="bg1"/>
                </a:solidFill>
              </a:rPr>
              <a:t>Παράλληλα θα προσφέρει δυνατότητα σύνδεσης και ως ακροατής επιτρέποντας:</a:t>
            </a:r>
          </a:p>
          <a:p>
            <a:r>
              <a:rPr lang="el-GR" sz="2400" dirty="0">
                <a:solidFill>
                  <a:schemeClr val="bg1"/>
                </a:solidFill>
              </a:rPr>
              <a:t>Να ακούς τραγούδια καλλιτεχνών</a:t>
            </a:r>
          </a:p>
          <a:p>
            <a:r>
              <a:rPr lang="el-GR" sz="2400" dirty="0">
                <a:solidFill>
                  <a:schemeClr val="bg1"/>
                </a:solidFill>
              </a:rPr>
              <a:t>Να επιλέγεις αγαπημένους καλλιτέχνες και </a:t>
            </a:r>
          </a:p>
          <a:p>
            <a:r>
              <a:rPr lang="el-GR" sz="2400" dirty="0">
                <a:solidFill>
                  <a:schemeClr val="bg1"/>
                </a:solidFill>
              </a:rPr>
              <a:t>Να ενημερώνεσαι για προσεχή </a:t>
            </a:r>
            <a:r>
              <a:rPr lang="en-US" sz="2400" dirty="0">
                <a:solidFill>
                  <a:schemeClr val="bg1"/>
                </a:solidFill>
              </a:rPr>
              <a:t>events</a:t>
            </a:r>
            <a:r>
              <a:rPr lang="el-GR" sz="2400" dirty="0">
                <a:solidFill>
                  <a:schemeClr val="bg1"/>
                </a:solidFill>
              </a:rPr>
              <a:t> στα οποία συμμετέχει ένας καλλιτέχνης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6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78A5902-4D1B-1326-4492-BF03B2DB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bg1"/>
                </a:solidFill>
                <a:latin typeface="+mn-lt"/>
                <a:ea typeface="+mj-ea"/>
                <a:cs typeface="+mj-cs"/>
              </a:rPr>
              <a:t>Μικρόκοσμος</a:t>
            </a:r>
            <a:endParaRPr lang="en-US" sz="40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BEBEC34E-D924-5E98-8383-7694D38F23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48478" y="1197769"/>
            <a:ext cx="6141061" cy="446762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2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2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262FCD19-E3FE-9A7B-6B74-C0106C269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34" y="0"/>
            <a:ext cx="12222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214C97-A881-27C3-EC3D-0C0815A9740B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l-GR" sz="4400" dirty="0">
                <a:solidFill>
                  <a:schemeClr val="bg1"/>
                </a:solidFill>
              </a:rPr>
              <a:t>Σελίδα </a:t>
            </a:r>
            <a:r>
              <a:rPr lang="en-US" sz="4400" dirty="0">
                <a:solidFill>
                  <a:schemeClr val="bg1"/>
                </a:solidFill>
              </a:rPr>
              <a:t>Κα</a:t>
            </a:r>
            <a:r>
              <a:rPr lang="en-US" sz="4400" dirty="0" err="1">
                <a:solidFill>
                  <a:schemeClr val="bg1"/>
                </a:solidFill>
              </a:rPr>
              <a:t>λλιτέχνη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3A94FB62-9AC6-9299-83CC-A5FDE9B0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972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0A0CC5-7FDD-D519-1EFE-84321CB18344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</a:rPr>
              <a:t>Σύνδεση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Χρήστη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850C063-C782-558E-B956-B3F35C26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311128"/>
            <a:ext cx="5666547" cy="42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4E814-BDB4-5242-FB56-0F7A021DEF31}"/>
              </a:ext>
            </a:extLst>
          </p:cNvPr>
          <p:cNvSpPr txBox="1"/>
          <p:nvPr/>
        </p:nvSpPr>
        <p:spPr>
          <a:xfrm>
            <a:off x="728663" y="1422400"/>
            <a:ext cx="536733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 err="1">
                <a:solidFill>
                  <a:schemeClr val="bg1"/>
                </a:solidFill>
                <a:latin typeface="Aptos "/>
                <a:ea typeface="+mj-ea"/>
                <a:cs typeface="+mj-cs"/>
              </a:rPr>
              <a:t>Σελίδ</a:t>
            </a:r>
            <a:r>
              <a:rPr lang="en-US" sz="5000" kern="1200" dirty="0">
                <a:solidFill>
                  <a:schemeClr val="bg1"/>
                </a:solidFill>
                <a:latin typeface="Aptos "/>
                <a:ea typeface="+mj-ea"/>
                <a:cs typeface="+mj-cs"/>
              </a:rPr>
              <a:t>α ακρόασης τραγουδιού </a:t>
            </a:r>
          </a:p>
        </p:txBody>
      </p:sp>
      <p:sp>
        <p:nvSpPr>
          <p:cNvPr id="50" name="Rectangle 1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4" descr="Εικόνα που περιέχει κείμενο, στιγμιότυπο οθόνης, αεροσκάφος,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84569B90-B7BE-D819-BA79-8EC3F703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490" y="1056303"/>
            <a:ext cx="4350691" cy="46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9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E9205-B1D8-4CF3-2BE9-9D1B65C64968}"/>
              </a:ext>
            </a:extLst>
          </p:cNvPr>
          <p:cNvSpPr txBox="1"/>
          <p:nvPr/>
        </p:nvSpPr>
        <p:spPr>
          <a:xfrm>
            <a:off x="728663" y="1422400"/>
            <a:ext cx="536733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 err="1">
                <a:solidFill>
                  <a:schemeClr val="bg1"/>
                </a:solidFill>
                <a:ea typeface="+mj-ea"/>
                <a:cs typeface="+mj-cs"/>
              </a:rPr>
              <a:t>Σελίδ</a:t>
            </a:r>
            <a:r>
              <a:rPr lang="en-US" sz="4400" kern="1200" dirty="0">
                <a:solidFill>
                  <a:schemeClr val="bg1"/>
                </a:solidFill>
                <a:ea typeface="+mj-ea"/>
                <a:cs typeface="+mj-cs"/>
              </a:rPr>
              <a:t>α επικοινωνίας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B191B0D-86AF-EC3C-5DCC-4B148E9F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676" y="1056303"/>
            <a:ext cx="4536320" cy="46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42664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71</Words>
  <Application>Microsoft Office PowerPoint</Application>
  <PresentationFormat>Ευρεία οθόνη</PresentationFormat>
  <Paragraphs>13</Paragraphs>
  <Slides>8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</vt:i4>
      </vt:variant>
    </vt:vector>
  </HeadingPairs>
  <TitlesOfParts>
    <vt:vector size="13" baseType="lpstr">
      <vt:lpstr>Aptos</vt:lpstr>
      <vt:lpstr>Aptos </vt:lpstr>
      <vt:lpstr>Aptos Display</vt:lpstr>
      <vt:lpstr>Arial</vt:lpstr>
      <vt:lpstr>Θέμα του Office</vt:lpstr>
      <vt:lpstr>Ομάδα 4  Ιστοσελίδα Δισκογραφικής Εταιρείας</vt:lpstr>
      <vt:lpstr>Παραδοχές:</vt:lpstr>
      <vt:lpstr>Μικρόκοσμος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Ομάδα 4  Ιστοσελίδα Δισκογραφικής Εταιρείας</dc:title>
  <dc:creator>kostas tsampras</dc:creator>
  <cp:lastModifiedBy>kostas tsampras</cp:lastModifiedBy>
  <cp:revision>3</cp:revision>
  <dcterms:created xsi:type="dcterms:W3CDTF">2024-03-31T11:48:25Z</dcterms:created>
  <dcterms:modified xsi:type="dcterms:W3CDTF">2024-03-31T19:29:17Z</dcterms:modified>
</cp:coreProperties>
</file>